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61" r:id="rId4"/>
    <p:sldId id="264" r:id="rId5"/>
    <p:sldId id="258" r:id="rId6"/>
    <p:sldId id="266" r:id="rId7"/>
    <p:sldId id="259" r:id="rId8"/>
    <p:sldId id="260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8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3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38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227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78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82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10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61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6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3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8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1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7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3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9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4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966D719-B075-4DB2-86DA-B13BA3D9C76A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0DAE5E5-3655-43D9-A73F-01D8EC56A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8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Задача 4.9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Кузьмина Анастасия, 302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0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ru-RU" sz="4000" dirty="0" smtClean="0"/>
                  <a:t>Спектр (</a:t>
                </a:r>
                <a:r>
                  <a:rPr lang="ru-RU" sz="4000" dirty="0"/>
                  <a:t>мнимая </a:t>
                </a:r>
                <a:r>
                  <a:rPr lang="ru-RU" sz="4000" dirty="0" smtClean="0"/>
                  <a:t>часть) при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</m:t>
                    </m:r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51" y="1128559"/>
            <a:ext cx="11435898" cy="55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73380" y="1197546"/>
                <a:ext cx="11445240" cy="5349557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Как можно видеть из данных графиков, при увеличении отношения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длительность спектра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уменьшается, огибающая 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спектра</a:t>
                </a:r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обозначена пунктирной линией) 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расширяется и уменьшается по амплитуде.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380" y="1197546"/>
                <a:ext cx="11445240" cy="5349557"/>
              </a:xfrm>
              <a:blipFill rotWithShape="0">
                <a:blip r:embed="rId2"/>
                <a:stretch>
                  <a:fillRect l="-1065" r="-1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6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Спектр одиночного радиоимпульса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73380" y="1197546"/>
                <a:ext cx="11445240" cy="5349557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Аналогично случаю с последовательностью: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380" y="1197546"/>
                <a:ext cx="11445240" cy="5349557"/>
              </a:xfrm>
              <a:blipFill rotWithShape="0">
                <a:blip r:embed="rId2"/>
                <a:stretch>
                  <a:fillRect l="-1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Спектр одиночного радиоимпульса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73380" y="1197546"/>
                <a:ext cx="11445240" cy="5349557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𝜔𝜏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4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m:rPr>
                                  <m:brk m:alnAt="24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𝑎𝑒𝑥𝑝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𝑎𝑒𝑥𝑝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𝜔𝜏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4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m:rPr>
                                  <m:brk m:alnAt="24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4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m:rPr>
                                  <m:brk m:alnAt="24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380" y="1197546"/>
                <a:ext cx="11445240" cy="534955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2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Спектр одиночного радиоимпульса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73380" y="1197546"/>
                <a:ext cx="11445240" cy="534955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𝑎𝑒𝑥𝑝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𝜔𝜏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𝜔𝜏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380" y="1197546"/>
                <a:ext cx="11445240" cy="534955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7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Спектр одиночного радиоимпульса</a:t>
            </a:r>
            <a:r>
              <a:rPr lang="en-US" dirty="0" smtClean="0"/>
              <a:t> </a:t>
            </a:r>
            <a:r>
              <a:rPr lang="ru-RU" dirty="0" smtClean="0"/>
              <a:t>(действительная часть)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380" y="1197546"/>
            <a:ext cx="11445240" cy="53495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en-US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20" y="1325563"/>
            <a:ext cx="11064759" cy="54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Спектр </a:t>
            </a:r>
            <a:r>
              <a:rPr lang="ru-RU" dirty="0"/>
              <a:t>одиночного радиоимпульса </a:t>
            </a:r>
            <a:r>
              <a:rPr lang="ru-RU" dirty="0" smtClean="0"/>
              <a:t>(мнимая часть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380" y="1197546"/>
            <a:ext cx="11445240" cy="53495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en-US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21" y="1325563"/>
            <a:ext cx="11191958" cy="54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Найти спектр периодической последовательности радиоимпульсов длительностью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непосредственным вычислением и с использованием свойств преобразования Фурье. На одном периоде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импульс задается функцией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0≤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 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Считать, что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Построить амплитудный спектр для импульсов длительностью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Построить спектр одиночного радиоимпульса. </a:t>
                </a:r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1" t="-2381" r="-11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7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97" y="1199617"/>
            <a:ext cx="11662560" cy="55087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9663" y="1638088"/>
            <a:ext cx="603504" cy="265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Real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4572" y="1615399"/>
            <a:ext cx="1160758" cy="28786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Imaginary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Спектр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73380" y="1197546"/>
                <a:ext cx="11445240" cy="5349557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ru-RU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 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Τ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↔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sub>
                      </m:sSub>
                      <m:d>
                        <m:dPr>
                          <m:ctrlP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380" y="1197546"/>
                <a:ext cx="11445240" cy="534955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333458" y="4532244"/>
            <a:ext cx="5516219" cy="1282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– </a:t>
            </a:r>
            <a:r>
              <a:rPr lang="ru-RU" sz="2400" dirty="0" smtClean="0"/>
              <a:t>   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из свойств преобразования Фурье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(теорема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запаздывания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52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Спектр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73380" y="1197546"/>
                <a:ext cx="11445240" cy="5349557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𝑎𝑒𝑥𝑝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𝑎𝑒𝑥𝑝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380" y="1197546"/>
                <a:ext cx="11445240" cy="534955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832036" y="1967949"/>
                <a:ext cx="3369364" cy="7553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 2, 3,…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036" y="1967949"/>
                <a:ext cx="3369364" cy="7553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7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Спектр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73380" y="1197546"/>
                <a:ext cx="11445240" cy="5349557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𝑎𝑒𝑥𝑝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380" y="1197546"/>
                <a:ext cx="11445240" cy="534955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6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ru-RU" sz="4000" dirty="0" smtClean="0"/>
                  <a:t>Спектр (</a:t>
                </a:r>
                <a:r>
                  <a:rPr lang="ru-RU" sz="4000" dirty="0"/>
                  <a:t>действительная </a:t>
                </a:r>
                <a:r>
                  <a:rPr lang="ru-RU" sz="4000" dirty="0" smtClean="0"/>
                  <a:t>часть) при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</m:t>
                    </m:r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77" y="1179258"/>
            <a:ext cx="11422082" cy="550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80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ru-RU" sz="4000" dirty="0" smtClean="0"/>
                  <a:t>Спектр (</a:t>
                </a:r>
                <a:r>
                  <a:rPr lang="ru-RU" sz="4000" dirty="0"/>
                  <a:t>мнимая </a:t>
                </a:r>
                <a:r>
                  <a:rPr lang="ru-RU" sz="4000" dirty="0" smtClean="0"/>
                  <a:t>часть)</a:t>
                </a:r>
                <a:r>
                  <a:rPr lang="en-US" sz="4000" dirty="0" smtClean="0"/>
                  <a:t> </a:t>
                </a:r>
                <a:r>
                  <a:rPr lang="ru-RU" sz="4000" dirty="0" smtClean="0"/>
                  <a:t>при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</m:t>
                    </m:r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800"/>
                <a:ext cx="105156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5" y="1124712"/>
            <a:ext cx="11653182" cy="55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ru-RU" sz="4000" dirty="0" smtClean="0"/>
                  <a:t>Спектр (</a:t>
                </a:r>
                <a:r>
                  <a:rPr lang="ru-RU" sz="4000" dirty="0"/>
                  <a:t>действительная </a:t>
                </a:r>
                <a:r>
                  <a:rPr lang="ru-RU" sz="4000" dirty="0" smtClean="0"/>
                  <a:t>часть) при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</m:t>
                    </m:r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042416"/>
            <a:ext cx="11632478" cy="56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1117</TotalTime>
  <Words>153</Words>
  <Application>Microsoft Office PowerPoint</Application>
  <PresentationFormat>Широкоэкранный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Corbel</vt:lpstr>
      <vt:lpstr>Times New Roman</vt:lpstr>
      <vt:lpstr>Глубина</vt:lpstr>
      <vt:lpstr>Задача 4.9</vt:lpstr>
      <vt:lpstr>Условие</vt:lpstr>
      <vt:lpstr>ξ(t)</vt:lpstr>
      <vt:lpstr>Спектр</vt:lpstr>
      <vt:lpstr>Спектр</vt:lpstr>
      <vt:lpstr>Спектр</vt:lpstr>
      <vt:lpstr>Спектр (действительная часть) при τ=0,5Τ </vt:lpstr>
      <vt:lpstr>Спектр (мнимая часть) при τ=0,5Τ </vt:lpstr>
      <vt:lpstr>Спектр (действительная часть) при τ=0,1Τ </vt:lpstr>
      <vt:lpstr>Спектр (мнимая часть) при τ=0,1Τ </vt:lpstr>
      <vt:lpstr>Вывод</vt:lpstr>
      <vt:lpstr>Спектр одиночного радиоимпульса</vt:lpstr>
      <vt:lpstr>Спектр одиночного радиоимпульса</vt:lpstr>
      <vt:lpstr>Спектр одиночного радиоимпульса</vt:lpstr>
      <vt:lpstr>Спектр одиночного радиоимпульса (действительная часть)</vt:lpstr>
      <vt:lpstr>Спектр одиночного радиоимпульса (мнимая часть)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УСЛОВИЕ</dc:title>
  <dc:creator>RePack by Diakov</dc:creator>
  <cp:lastModifiedBy>RePack by Diakov</cp:lastModifiedBy>
  <cp:revision>20</cp:revision>
  <dcterms:created xsi:type="dcterms:W3CDTF">2020-10-26T19:53:01Z</dcterms:created>
  <dcterms:modified xsi:type="dcterms:W3CDTF">2020-10-27T20:40:36Z</dcterms:modified>
</cp:coreProperties>
</file>